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6"/>
  </p:handoutMasterIdLst>
  <p:sldIdLst>
    <p:sldId id="267" r:id="rId2"/>
    <p:sldId id="271" r:id="rId3"/>
    <p:sldId id="272" r:id="rId4"/>
    <p:sldId id="273" r:id="rId5"/>
    <p:sldId id="274" r:id="rId6"/>
    <p:sldId id="275" r:id="rId7"/>
    <p:sldId id="262" r:id="rId8"/>
    <p:sldId id="268" r:id="rId9"/>
    <p:sldId id="277" r:id="rId10"/>
    <p:sldId id="278" r:id="rId11"/>
    <p:sldId id="263" r:id="rId12"/>
    <p:sldId id="280" r:id="rId13"/>
    <p:sldId id="279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удовлетворенность образовательным процессом дети</c:v>
                </c:pt>
                <c:pt idx="1">
                  <c:v>Удовлетворенность образовательным процессом родители</c:v>
                </c:pt>
                <c:pt idx="2">
                  <c:v>Удовлетворенность образовательным процессом педагоги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0.94000000000000006</c:v>
                </c:pt>
                <c:pt idx="1">
                  <c:v>0.76000000000000012</c:v>
                </c:pt>
                <c:pt idx="2">
                  <c:v>0.81</c:v>
                </c:pt>
              </c:numCache>
            </c:numRef>
          </c:val>
        </c:ser>
        <c:dLbls/>
        <c:overlap val="100"/>
        <c:axId val="114186880"/>
        <c:axId val="114209152"/>
      </c:barChart>
      <c:catAx>
        <c:axId val="114186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14209152"/>
        <c:crosses val="autoZero"/>
        <c:auto val="1"/>
        <c:lblAlgn val="ctr"/>
        <c:lblOffset val="100"/>
      </c:catAx>
      <c:valAx>
        <c:axId val="114209152"/>
        <c:scaling>
          <c:orientation val="minMax"/>
        </c:scaling>
        <c:axPos val="l"/>
        <c:majorGridlines/>
        <c:numFmt formatCode="0%" sourceLinked="1"/>
        <c:tickLblPos val="nextTo"/>
        <c:crossAx val="11418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72739-F3F4-4557-801F-D5195DF2BBFA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0AFBA-18AD-4C3F-AC92-7D14FA2FE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55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FD504A-096F-4EAE-867B-766647666AE8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B650DC-29F0-487B-92A4-8D4B23AA2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  дети  в возрасте   от 6   до 17 лет  Дзержинского района и г. Ярославля;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учащиеся специальной коррекционной общеобразовательной  школы- интерната </a:t>
            </a:r>
            <a:r>
              <a:rPr lang="en-US" dirty="0">
                <a:solidFill>
                  <a:schemeClr val="tx1"/>
                </a:solidFill>
              </a:rPr>
              <a:t>VIII</a:t>
            </a:r>
            <a:r>
              <a:rPr lang="ru-RU" dirty="0">
                <a:solidFill>
                  <a:schemeClr val="tx1"/>
                </a:solidFill>
              </a:rPr>
              <a:t> вида;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пациенты отделения реабилитации детей с психоневрологическими заболеваниями ЯОДКБ;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обучающиеся НКО «Ладошки»;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члены семьи, воспитывающие ребенка с ОВЗ.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Целевая аудитория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4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родителя: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помощи в адаптации, социализации ребенка;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психолого – педагогическое сопровождение;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благоприятного взаимодействия между участниками образовательного процесса;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педагогическое просвещение родителей;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родителей в образовательный процесс.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03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4785395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2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Центра: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закрепление новых форм сотрудничества с учреждениями,  работающими с детьми с ОВЗ; 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-внедрение адаптированных программ, проектов </a:t>
            </a:r>
            <a:r>
              <a:rPr lang="ru-RU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сопровождения, индивидуальных образовательных маршрутов, программ массовых мероприятий;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адаптированная среда для детей с ОВЗ;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-увеличение численности контингента обучающихся Центра;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уровня толерантности обучающихся Центра;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мотивации участников образовательного процесса;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профессиональной компетентности педагогов.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8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Local Settings\Temporary Internet Files\Content.Word\img06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6231307" flipH="1" flipV="1">
            <a:off x="477965" y="4024433"/>
            <a:ext cx="3041430" cy="218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Получение диплома по инклюзивному образованию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Documents and Settings\Admin\Local Settings\Temporary Internet Files\Content.Word\img06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 rot="16796532">
            <a:off x="1677201" y="2949377"/>
            <a:ext cx="3038302" cy="21862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45152" y="1857364"/>
            <a:ext cx="3822192" cy="426911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2015/ 2016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три    педагога дополнительного образования получили специальное дефектологическое обучение по профилю: «Инклюзивное образование»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Local Settings\Temporary Internet Files\Content.Word\img06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6135099" flipH="1" flipV="1">
            <a:off x="-128042" y="2052259"/>
            <a:ext cx="3041430" cy="218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 в работе МРЦ по ОВЗ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5152" y="1357298"/>
            <a:ext cx="3822192" cy="476918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работе муниципального ресурсного центра по обмену опытом работы с детьми, имеющими ограниченные возможности здоровья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ВИТЯЗЬ\ПРОЕКТЫ\отчет для Е,В\WP_20161102_09_18_12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428892" cy="2084309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Local Settings\Temporary Internet Files\Content.Word\img06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0796"/>
          <a:stretch>
            <a:fillRect/>
          </a:stretch>
        </p:blipFill>
        <p:spPr bwMode="auto">
          <a:xfrm rot="10800000">
            <a:off x="1357290" y="3643314"/>
            <a:ext cx="3398839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Новое  сотрудничество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643050"/>
            <a:ext cx="4213128" cy="448343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двух  мероприятиях, которые проводились на базе автономной некоммерческой образовательной организации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конно-спортивного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клуба «Кентавр»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Мои документы\Мои рисунки\img0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673" y="1562850"/>
            <a:ext cx="3340063" cy="421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оформление методических материалов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психолого-педагогического сопровождения участников образовательного процесса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площадок по обмену опытом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Реализация проекта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8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771941" cy="345069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Осени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гостях у змея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Горелыча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Новогоднее представление «Золушка»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Весны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защиты детей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Реализованные мероприятия в рамках проекта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69220"/>
            <a:ext cx="1913594" cy="155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570" y="3729153"/>
            <a:ext cx="2376264" cy="19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7901"/>
            <a:ext cx="1512168" cy="189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33516" y="4005064"/>
            <a:ext cx="2036054" cy="16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38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557" y="1268760"/>
            <a:ext cx="2511513" cy="14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Занятия с элементами тренинга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1" t="15695" r="22051" b="1529"/>
          <a:stretch/>
        </p:blipFill>
        <p:spPr bwMode="auto">
          <a:xfrm>
            <a:off x="6764163" y="1412776"/>
            <a:ext cx="2354660" cy="19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снятие эмоционального напряжения и восстановление психологического здоровья.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«Сотворение мира»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«Мир наших эмоций»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«Шесть шляп»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«Полотно здоровья»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«Волшебный круг»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«Слышу, вижу, чувствую»</a:t>
            </a:r>
          </a:p>
        </p:txBody>
      </p:sp>
      <p:pic>
        <p:nvPicPr>
          <p:cNvPr id="1029" name="Picture 5" descr="E:\план занятий\Витязь\ОВЗ\2015-2016\Занятие 4\Фотки\WP_20151208_16_30_48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809" y="3579763"/>
            <a:ext cx="3316375" cy="18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24673"/>
            <a:ext cx="2564964" cy="144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8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678941" y="1318699"/>
            <a:ext cx="2589137" cy="43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35629"/>
            <a:ext cx="7408333" cy="417646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Квилинг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конструирование из бумаги»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«Основы сценического мастерства»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«Чему нас учит сказка» развивающие занятия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«Рукодельница»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Изодеятельность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«Краеведение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«Шахматы»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Адаптированные образовательные 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Мои документы\Мои рисунки\img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0358" y="3155508"/>
            <a:ext cx="2661931" cy="48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5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3960440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роведение бесед, дискуссий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разным темам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индивидуальных и групповых консультаций.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деятельности детей и родителей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сопровождения образовательного процесса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индивидуальных образовательных маршрутов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3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района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ГОАУ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ЯО «ИРО», оказывает научно-методическое сопровождение педагогической 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КЦСО «Светоч», предоставляет   контингент детей, оказавшихся в трудных жизненных ситуациях, которые  посещают МОУ ДО ЦДТ «Витязь».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интернат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№ 8, обеспечивает организованное посещение   детей с ОВЗ  в Центр «Витязь».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Высшие учебные заведения города Ярославля, которые в проведении мероприятий  и предоставляют волонтеров для реализации проекта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Партнеры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2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649315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Мониторинг удовлетворенности образовательным процессом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ребенка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социализация его в образовательной среде;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коммуникативных навыков обучающихся;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новых знаний, умений, навыков детьми;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раскрытие творческого потенциала ребенка;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снятие эмоционального напряжения;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982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509</TotalTime>
  <Words>511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Целевая аудитория</vt:lpstr>
      <vt:lpstr> Реализация проекта</vt:lpstr>
      <vt:lpstr>Реализованные мероприятия в рамках проекта</vt:lpstr>
      <vt:lpstr>Занятия с элементами тренинга</vt:lpstr>
      <vt:lpstr>Адаптированные образовательные программы</vt:lpstr>
      <vt:lpstr>Слайд 6</vt:lpstr>
      <vt:lpstr>Партнеры</vt:lpstr>
      <vt:lpstr>Мониторинг удовлетворенности образовательным процессом</vt:lpstr>
      <vt:lpstr>Результаты</vt:lpstr>
      <vt:lpstr>Результаты</vt:lpstr>
      <vt:lpstr>Результаты</vt:lpstr>
      <vt:lpstr>Получение диплома по инклюзивному образованию</vt:lpstr>
      <vt:lpstr>Участие  в работе МРЦ по ОВЗ</vt:lpstr>
      <vt:lpstr>Новое  сотрудничество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ОВЗ</dc:title>
  <dc:creator>User</dc:creator>
  <cp:lastModifiedBy>Admin</cp:lastModifiedBy>
  <cp:revision>46</cp:revision>
  <cp:lastPrinted>2016-12-12T11:21:31Z</cp:lastPrinted>
  <dcterms:created xsi:type="dcterms:W3CDTF">2016-12-12T07:12:53Z</dcterms:created>
  <dcterms:modified xsi:type="dcterms:W3CDTF">2016-12-21T12:30:22Z</dcterms:modified>
</cp:coreProperties>
</file>